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00"/>
    <p:restoredTop sz="94737"/>
  </p:normalViewPr>
  <p:slideViewPr>
    <p:cSldViewPr snapToGrid="0" snapToObjects="1">
      <p:cViewPr varScale="1">
        <p:scale>
          <a:sx n="52" d="100"/>
          <a:sy n="52" d="100"/>
        </p:scale>
        <p:origin x="208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BB44-0924-0F4A-A59C-462705768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BB857-6723-FF49-8353-E0AF02530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DBF5E-B4C2-C14D-A8A0-C5057066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8F88C-47F4-D742-B233-CCD2768D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58D7-63D2-2542-AA45-E615FC25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5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8046-8858-0F45-86F1-1C80C6CD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51081-2BC0-D243-AC2D-16D1BFE8B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330FF-D585-224D-A532-F5390F95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30F94-E9A2-7E41-9B9B-7A59C4D4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120B-C0C7-A344-9838-5E52423E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4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ED562-6912-5740-A830-EBA146F46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02BBE-989B-4E44-9B7F-B60640E27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70911-D209-6447-8B51-1C8C84A3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FADC-9EA2-AE43-A90A-472569D8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54DAE-78CF-914D-BF42-035F3A16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6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4EE6-E736-2A4E-AEF4-118AF2C6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7017-146E-F741-90AE-15E6C637C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D019F-ABA3-E740-A8C0-23CE3742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9587-9A47-8445-B58A-3EC46B1E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CA6FE-E145-E649-A2E6-EA730744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8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931C-F62F-4F4A-B2E4-85F3C4D5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4D2E-355F-9E4E-83FF-3A7397C4F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4604-15CA-2142-8820-885FDDCF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E9C6-C7CE-7744-92C0-89891EDD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084C7-720C-5448-AFE5-56FD0EBB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7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A638-8A2D-024C-8942-FD655D32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CC10-C87D-9242-A62D-822E2538A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CD5A8-5290-2642-BEA1-4C9F1F0D9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BB487-6BD7-EF4B-92E0-60E5465F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87F40-2CB8-DC49-B3F6-09FF61D3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89369-5070-FE44-8B04-62947CDE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4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7F15-EAA4-EA4F-B1ED-9F38B1D2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D7D96-2282-D14E-A023-03AD61986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349E-0144-AF4E-B934-25902672C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985A3-F1A3-BC4F-A73B-98C24E47A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0CE39-DDBA-EE4E-97CE-F024632D5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3A5D4-B4EF-5F4A-9FA7-FE39B734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AC43F-E284-BE4F-B10C-0036BEB6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2B066-ED47-FF48-9EF0-ABCD3B78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221D-DD8F-5E40-9A3A-C3B73731C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6C113-9A16-2142-95AD-A340FDFC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50183-A536-FC43-9CB5-711B1EBF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6F4F5-A093-164E-9050-2DEF9F0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3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531D7-3798-B840-BF4A-1200D91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CCB5D-AFD4-8D44-AF4E-0E894AF0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183CD-D748-FD42-B6DC-EC7CA07C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9F96-AC16-9E43-B385-4419CDEE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A9E1-EDB4-4F4C-A771-E2725987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F3C6D-319A-0A4E-AC58-15A726DDE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D0F23-0CFE-CB46-A589-CCA51710E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3BF7D-32C6-8042-A0B3-8F0DFB8F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3F09F-BBF2-8D45-9C03-D6F6E313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4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C809-AC7E-0E4D-A458-CB633498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3889F-F77D-EB4D-9FB8-98A36C7C7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1DCDA-6CEB-B743-8C8F-13DD80B84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2ECE5-EA27-D14F-A7A8-E261ABD3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29198-11BA-FB4C-8848-F995494A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4433F-8C7E-CA4B-B086-44365C16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5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4CB4B-7BB0-4640-AE34-5F3AB027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9ED5-861C-8843-B3A8-09805144A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C447-7F4D-4E49-8C50-1E0A9EF5F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DB625-0462-1C4B-8791-47828D7599F7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424E-C5BB-6A43-A580-B76DE4252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0372E-9331-0144-8E53-911F972BB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6AA7-7715-954C-964C-5D172AD5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6A2B-9FFE-404B-BE7B-B55C050AD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F948C-F9BF-964A-877C-8FE971699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3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32E39-7829-4E4A-9F96-4AB26EE7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05" y="0"/>
            <a:ext cx="944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69969E-1434-0E46-A3EB-67C2C8EA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12900"/>
            <a:ext cx="6705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0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0902B-8343-2541-A5D7-35D78F15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76" y="0"/>
            <a:ext cx="917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98402-3F3F-E548-92AF-0BDF429C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3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6890-BA76-164E-A028-497E2A9C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55" y="0"/>
            <a:ext cx="581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8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32A99-DB01-D446-8616-3E936342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85"/>
            <a:ext cx="12192000" cy="64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1D34B-97D0-1B44-8CD0-E6685E8F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42" y="1778515"/>
            <a:ext cx="8061316" cy="33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AB88C-7F88-2044-B226-00126863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65" y="0"/>
            <a:ext cx="1001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A06C9D-2F0C-2A4C-A2A6-EB432E25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73200"/>
            <a:ext cx="7467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19562-35F6-014E-A9F9-5AEEBA41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552450"/>
            <a:ext cx="6604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0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DAEB8-C597-574D-A8E0-2CEA57F5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2700"/>
            <a:ext cx="54483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0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9BBEA8-D3A9-EA41-A157-EFDF2A02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84" y="920664"/>
            <a:ext cx="7289032" cy="50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8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27B57-6DD2-D949-87FF-572FE472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09600"/>
            <a:ext cx="4572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86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</Words>
  <Application>Microsoft Macintosh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Web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Performance</dc:title>
  <dc:creator>Chester Heng</dc:creator>
  <cp:lastModifiedBy>Chester Heng</cp:lastModifiedBy>
  <cp:revision>6</cp:revision>
  <dcterms:created xsi:type="dcterms:W3CDTF">2020-09-10T11:12:21Z</dcterms:created>
  <dcterms:modified xsi:type="dcterms:W3CDTF">2020-09-10T12:01:42Z</dcterms:modified>
</cp:coreProperties>
</file>